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8D24-5561-4D7C-A4B3-970F070A0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0713F-CD39-46C2-B063-CEBC41DE0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7CA47-D55F-42FB-821D-EA26D1A9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09568-E8FD-49D5-BDE3-B520EA8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133F8-FBF9-49C5-A339-1095417E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11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B9CE-0560-4745-82EA-C8BAD81F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5B71-FE05-420C-B9DC-C513328B5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7D261-A977-482B-8905-1C226AAD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202FA-D667-4B96-BFEC-4F00DB91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EFF60-BE28-4F4D-B1EC-CD26459E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35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C5B8E-B688-4A66-8218-F57786421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151A2-ECE9-47AE-ABB6-35128B3CF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B7A10-6C2A-4482-B692-A82C3FF6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4CC0F-AD00-471A-9634-801F3FE9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550F-4F91-4383-958A-A5E3BA8E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97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03E8-0F9E-48C7-B2C7-31DB898B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9617-26AD-497F-B244-0FB549D67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7343A-2C14-46FD-9926-06D9B887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C48BE-437D-4B35-840F-8E8D638F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B64E-7009-4946-9C12-49E05BA6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14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D419-4CC7-4737-AB41-AB7ED980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48A8C-5332-4892-B817-0DEE9FE4A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9C77-02C6-4F51-9381-3B4388B5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39D81-23B1-4E5A-AFD6-93C18FB0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794A0-6C5C-4764-AB89-CE9F41C9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33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B138-3629-4DF2-A61D-57B254BE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2947-CA11-44AA-9D93-BA9D103E8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B688F-8896-4B0B-B54A-58203471A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DB869-6DA1-4747-A5A1-AF917311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25FE2-0832-42B9-A17C-D81E99EC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5D27D-BE32-4544-9AA5-BF1DD7EF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74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59CB-3478-4EF8-8237-A5F1F98E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35AF-D720-4D18-AF7E-A6F90C8AD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6D4E2-6018-41F2-8FB1-C0608A45C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C4008-7AA6-451F-B86D-CF70AA992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DD6E9-4918-4B0A-B52F-A3BC58365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EE7A6-40D1-4C91-9C1A-97E3EEF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85525-0CF4-49F5-9CD3-2317DACA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A01CF-D2EE-4063-9984-00448CC0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78C9-9CAE-4D7F-BF25-1CCAABB5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1A75C-E31B-4A53-AF97-E3DB7900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6BB96-55FA-4E78-AA92-88C6DF19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EB2A-22B7-43A3-94BC-3591CF9A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34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80299-6662-45B4-B057-CB9470BD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14C51-5110-4648-9965-29A22AF4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00C27-97E2-4861-8C1D-753E0A7B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47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A111-477C-467B-8043-678DE889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8AE5-20B8-48CD-AFEE-F32127FE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78C18-A6D5-4B3C-A6EC-8B53E3A8F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91CC2-16B1-40DB-826A-6D1B4FA8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32420-F8D1-4FA9-98D4-B955E620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918E2-5508-4459-A04F-E7A52CAE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06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BD0-3370-4F1F-B426-DFD0463E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1D01B-F24F-4AE6-9887-106ED0E83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CD642-B4D1-4193-8187-5A567F0AC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5342C-D227-44B3-A026-B8D1AFAC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295B9-323B-4F53-94DF-2C91AF6E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5E160-09DE-4AE0-BDD2-A3D89A6A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49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726D9-3650-49A1-9112-C9D076D3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98CC9-13D8-427F-9383-3D101FC8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EF90-D48B-4909-A876-A536F345A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8486E-B698-4B5D-95E6-BA4C19850FA6}" type="datetimeFigureOut">
              <a:rPr lang="en-IN" smtClean="0"/>
              <a:t>12-05-2021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17C75-EDA4-490F-AD4F-F43A1F58A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45F65-59BE-430D-86CD-270A12A36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F8032-787A-4640-84AE-533467F355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91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BB733-B6C2-4BDB-9E80-AAAED4557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8" b="7582"/>
          <a:stretch/>
        </p:blipFill>
        <p:spPr>
          <a:xfrm>
            <a:off x="0" y="484094"/>
            <a:ext cx="12192000" cy="58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93F88-7BC2-40A9-B2BF-8BF624FF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8BC00-CF25-4BCA-8A26-EE37F7DB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0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4E16D-68CC-4B04-8BCA-A00FF0E7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D6A1F-F3C9-4EE2-9677-DFC01A82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7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80E2B-A823-4743-A1A9-DBD07EC2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3CBF8-4177-46C8-BD4C-1A2D7D91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04374-F681-46F8-AFEE-260620F2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A017B-65E7-4D29-8738-E3D5D952B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13EEF-CC22-4171-B96B-604BED73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9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F90FA-3FEA-4B7F-8F7F-719EF07C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C7680-7269-47EF-BCAD-423EBABD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2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D5E26-E47D-4891-B909-DD09F894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4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EE035-9367-4AC8-85FB-0EC506D19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4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20274-BF4E-4CD1-889E-38AF814E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5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0764E-5D5F-4677-8F55-437F4152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B9072-DE03-415B-874A-F26C38A7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8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Rushabh Bagde</dc:creator>
  <cp:lastModifiedBy>Rushabh Bagde</cp:lastModifiedBy>
  <cp:revision>3</cp:revision>
  <dcterms:created xsi:type="dcterms:W3CDTF">2021-05-12T10:11:24Z</dcterms:created>
  <dcterms:modified xsi:type="dcterms:W3CDTF">2021-05-12T15:33:24Z</dcterms:modified>
</cp:coreProperties>
</file>